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ncarte_ouverture_sms copie.jpg" descr="pancarte_ouverture_sms copie.jpg"/>
          <p:cNvPicPr>
            <a:picLocks noChangeAspect="1"/>
          </p:cNvPicPr>
          <p:nvPr/>
        </p:nvPicPr>
        <p:blipFill>
          <a:blip r:embed="rId2">
            <a:extLst/>
          </a:blip>
          <a:srcRect l="21605" t="73667" r="32185" b="1875"/>
          <a:stretch>
            <a:fillRect/>
          </a:stretch>
        </p:blipFill>
        <p:spPr>
          <a:xfrm>
            <a:off x="-161340" y="-110205"/>
            <a:ext cx="13327480" cy="997401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 aux angles arrondis"/>
          <p:cNvSpPr/>
          <p:nvPr/>
        </p:nvSpPr>
        <p:spPr>
          <a:xfrm>
            <a:off x="704956" y="854733"/>
            <a:ext cx="11594888" cy="8044134"/>
          </a:xfrm>
          <a:prstGeom prst="roundRect">
            <a:avLst>
              <a:gd name="adj" fmla="val 13035"/>
            </a:avLst>
          </a:prstGeom>
          <a:solidFill>
            <a:srgbClr val="1996FC"/>
          </a:solidFill>
          <a:ln w="177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</p:txBody>
      </p:sp>
      <p:sp>
        <p:nvSpPr>
          <p:cNvPr id="121" name="Même fermé,…"/>
          <p:cNvSpPr txBox="1"/>
          <p:nvPr/>
        </p:nvSpPr>
        <p:spPr>
          <a:xfrm>
            <a:off x="757147" y="1631982"/>
            <a:ext cx="11490506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7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Même fermé,</a:t>
            </a:r>
          </a:p>
          <a:p>
            <a:pPr>
              <a:defRPr b="0" sz="7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votre magasin reste </a:t>
            </a:r>
          </a:p>
          <a:p>
            <a:pPr>
              <a:defRPr b="0" sz="7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ouvert par SMS</a:t>
            </a:r>
          </a:p>
        </p:txBody>
      </p:sp>
      <p:sp>
        <p:nvSpPr>
          <p:cNvPr id="122" name="06 10 20 30 40"/>
          <p:cNvSpPr txBox="1"/>
          <p:nvPr/>
        </p:nvSpPr>
        <p:spPr>
          <a:xfrm>
            <a:off x="1413594" y="6163658"/>
            <a:ext cx="10177612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9900">
                <a:solidFill>
                  <a:srgbClr val="FEC8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06 10 20 30 40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